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4" autoAdjust="0"/>
  </p:normalViewPr>
  <p:slideViewPr>
    <p:cSldViewPr>
      <p:cViewPr varScale="1">
        <p:scale>
          <a:sx n="45" d="100"/>
          <a:sy n="45" d="100"/>
        </p:scale>
        <p:origin x="-96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F0B44-AF97-4010-8C9F-8036586E08F6}" type="datetimeFigureOut">
              <a:rPr kumimoji="1" lang="ja-JP" altLang="en-US" smtClean="0"/>
              <a:pPr/>
              <a:t>2015/3/21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0C79F-C939-4EE4-AE7D-E585B0F0152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0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2.wav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3.wav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4.wav"/><Relationship Id="rId1" Type="http://schemas.openxmlformats.org/officeDocument/2006/relationships/tags" Target="../tags/tag3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7.wav"/><Relationship Id="rId1" Type="http://schemas.openxmlformats.org/officeDocument/2006/relationships/tags" Target="../tags/tag4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8.wav"/><Relationship Id="rId1" Type="http://schemas.openxmlformats.org/officeDocument/2006/relationships/tags" Target="../tags/tag5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audio9.wav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432886" y="2967335"/>
            <a:ext cx="82782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垂直</a:t>
            </a:r>
            <a:r>
              <a:rPr lang="ja-JP" alt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な線（垂線）のひきかた</a:t>
            </a:r>
            <a:endParaRPr lang="ja-JP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8" name="~PP455.WAV">
            <a:hlinkClick r:id="" action="ppaction://media"/>
          </p:cNvPr>
          <p:cNvPicPr>
            <a:picLocks noRot="1" noChangeAspect="1"/>
          </p:cNvPicPr>
          <p:nvPr>
            <a:wavAudioFile r:embed="rId1" name="~PP455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10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④完成だ！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355976" y="4293096"/>
            <a:ext cx="2808312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5580112" y="292494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4355976" y="3068960"/>
            <a:ext cx="2808312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9" name="~PP1549.WAV">
            <a:hlinkClick r:id="" action="ppaction://media"/>
          </p:cNvPr>
          <p:cNvPicPr>
            <a:picLocks noRot="1" noChangeAspect="1"/>
          </p:cNvPicPr>
          <p:nvPr>
            <a:wavAudioFile r:embed="rId1" name="~PP1549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37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①　直線を引く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907704" y="3933056"/>
            <a:ext cx="4752528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Users\松久　武史\AppData\Local\Microsoft\Windows\Temporary Internet Files\Low\Content.IE5\Z3EUSF4Q\MC90044173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3068960"/>
            <a:ext cx="867544" cy="867544"/>
          </a:xfrm>
          <a:prstGeom prst="rect">
            <a:avLst/>
          </a:prstGeom>
          <a:noFill/>
        </p:spPr>
      </p:pic>
      <p:sp>
        <p:nvSpPr>
          <p:cNvPr id="9" name="直角三角形 8"/>
          <p:cNvSpPr/>
          <p:nvPr/>
        </p:nvSpPr>
        <p:spPr>
          <a:xfrm rot="19746899">
            <a:off x="1681236" y="2458375"/>
            <a:ext cx="5205464" cy="308064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~PP2597.WAV">
            <a:hlinkClick r:id="" action="ppaction://media"/>
          </p:cNvPr>
          <p:cNvPicPr>
            <a:picLocks noRot="1" noChangeAspect="1"/>
          </p:cNvPicPr>
          <p:nvPr>
            <a:wavAudioFile r:embed="rId2" name="~PP2597.WAV"/>
          </p:nvPr>
        </p:nvPicPr>
        <p:blipFill>
          <a:blip r:embed="rId5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43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487 -0.01064 L 0.56667 -0.010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②</a:t>
            </a:r>
            <a:r>
              <a:rPr kumimoji="1" lang="ja-JP" altLang="en-US" dirty="0" smtClean="0"/>
              <a:t>三角じょう</a:t>
            </a:r>
            <a:r>
              <a:rPr kumimoji="1" lang="ja-JP" altLang="en-US" dirty="0" err="1" smtClean="0"/>
              <a:t>ぎを</a:t>
            </a:r>
            <a:r>
              <a:rPr kumimoji="1" lang="ja-JP" altLang="en-US" dirty="0" smtClean="0"/>
              <a:t>次のようにあてる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907704" y="3933056"/>
            <a:ext cx="4752528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直角三角形 8"/>
          <p:cNvSpPr/>
          <p:nvPr/>
        </p:nvSpPr>
        <p:spPr>
          <a:xfrm rot="19746899">
            <a:off x="1681236" y="2458375"/>
            <a:ext cx="5205464" cy="308064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直角三角形 5"/>
          <p:cNvSpPr/>
          <p:nvPr/>
        </p:nvSpPr>
        <p:spPr>
          <a:xfrm rot="16200000">
            <a:off x="-1440160" y="1052736"/>
            <a:ext cx="2880320" cy="302433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292080" y="1556792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7496845">
            <a:off x="6314990" y="1357385"/>
            <a:ext cx="231830" cy="142860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236296" y="1268760"/>
            <a:ext cx="1169551" cy="3384376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この点に向かって引きたい気分の時</a:t>
            </a:r>
            <a:endParaRPr lang="ja-JP" alt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7544" y="1340768"/>
            <a:ext cx="1015663" cy="511256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点までずらす！</a:t>
            </a:r>
            <a:endParaRPr lang="ja-JP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2" name="~PP2172.WAV">
            <a:hlinkClick r:id="" action="ppaction://media"/>
          </p:cNvPr>
          <p:cNvPicPr>
            <a:picLocks noRot="1" noChangeAspect="1"/>
          </p:cNvPicPr>
          <p:nvPr>
            <a:wavAudioFile r:embed="rId2" name="~PP2172.WAV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1587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023 L 0.41337 0.00023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2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6" grpId="0" animBg="1"/>
      <p:bldP spid="7" grpId="0" animBg="1"/>
      <p:bldP spid="8" grpId="0" animBg="1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③点を通る線を引くよ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907704" y="3933056"/>
            <a:ext cx="4752528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直角三角形 8"/>
          <p:cNvSpPr/>
          <p:nvPr/>
        </p:nvSpPr>
        <p:spPr>
          <a:xfrm rot="19746899">
            <a:off x="1681236" y="2458375"/>
            <a:ext cx="5205464" cy="308064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直角三角形 5"/>
          <p:cNvSpPr/>
          <p:nvPr/>
        </p:nvSpPr>
        <p:spPr>
          <a:xfrm rot="16200000">
            <a:off x="2339752" y="1052736"/>
            <a:ext cx="2880320" cy="302433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292080" y="1556792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7496845">
            <a:off x="6314990" y="1357385"/>
            <a:ext cx="231830" cy="142860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236296" y="1268760"/>
            <a:ext cx="1169551" cy="3384376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この点</a:t>
            </a:r>
            <a:r>
              <a:rPr lang="ja-JP" alt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を通る線を</a:t>
            </a:r>
            <a:endParaRPr lang="en-US" altLang="ja-JP" sz="32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r>
              <a:rPr lang="ja-JP" altLang="en-US" sz="3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引きたいなら</a:t>
            </a:r>
            <a:endParaRPr lang="en-US" altLang="ja-JP" sz="32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1" name="Picture 2" descr="C:\Users\松久　武史\AppData\Local\Microsoft\Windows\Temporary Internet Files\Low\Content.IE5\Z3EUSF4Q\MC90044173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268760"/>
            <a:ext cx="867544" cy="867544"/>
          </a:xfrm>
          <a:prstGeom prst="rect">
            <a:avLst/>
          </a:prstGeom>
          <a:noFill/>
        </p:spPr>
      </p:pic>
      <p:cxnSp>
        <p:nvCxnSpPr>
          <p:cNvPr id="14" name="直線コネクタ 13"/>
          <p:cNvCxnSpPr/>
          <p:nvPr/>
        </p:nvCxnSpPr>
        <p:spPr>
          <a:xfrm flipV="1">
            <a:off x="5364088" y="1772816"/>
            <a:ext cx="0" cy="216024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~PP3082.WAV">
            <a:hlinkClick r:id="" action="ppaction://media"/>
          </p:cNvPr>
          <p:cNvPicPr>
            <a:picLocks noRot="1" noChangeAspect="1"/>
          </p:cNvPicPr>
          <p:nvPr>
            <a:wavAudioFile r:embed="rId2" name="~PP3082.WAV"/>
          </p:nvPr>
        </p:nvPicPr>
        <p:blipFill>
          <a:blip r:embed="rId5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1362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37558E-6 L -5.55556E-7 0.3043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④</a:t>
            </a:r>
            <a:r>
              <a:rPr lang="ja-JP" altLang="en-US" dirty="0" err="1" smtClean="0"/>
              <a:t>いっちょ</a:t>
            </a:r>
            <a:r>
              <a:rPr lang="ja-JP" altLang="en-US" dirty="0" smtClean="0"/>
              <a:t>できあがり！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1907704" y="3933056"/>
            <a:ext cx="4752528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364088" y="1772816"/>
            <a:ext cx="0" cy="216024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~PP3503.WAV">
            <a:hlinkClick r:id="" action="ppaction://media"/>
          </p:cNvPr>
          <p:cNvPicPr>
            <a:picLocks noRot="1" noChangeAspect="1"/>
          </p:cNvPicPr>
          <p:nvPr>
            <a:wavAudioFile r:embed="rId1" name="~PP3503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4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785012" y="2967335"/>
            <a:ext cx="55739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平行な線の引き方</a:t>
            </a:r>
            <a:endParaRPr lang="ja-JP" alt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02624" cy="1586607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6" name="~PP2885.WAV">
            <a:hlinkClick r:id="" action="ppaction://media"/>
          </p:cNvPr>
          <p:cNvPicPr>
            <a:picLocks noRot="1" noChangeAspect="1"/>
          </p:cNvPicPr>
          <p:nvPr>
            <a:wavAudioFile r:embed="rId1" name="~PP2885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44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①　直線を引く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3923928" y="3933056"/>
            <a:ext cx="2808312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Users\松久　武史\AppData\Local\Microsoft\Windows\Temporary Internet Files\Low\Content.IE5\Z3EUSF4Q\MC90044173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3068960"/>
            <a:ext cx="867544" cy="867544"/>
          </a:xfrm>
          <a:prstGeom prst="rect">
            <a:avLst/>
          </a:prstGeom>
          <a:noFill/>
        </p:spPr>
      </p:pic>
      <p:sp>
        <p:nvSpPr>
          <p:cNvPr id="7" name="直角三角形 6"/>
          <p:cNvSpPr/>
          <p:nvPr/>
        </p:nvSpPr>
        <p:spPr>
          <a:xfrm rot="5400000">
            <a:off x="3995936" y="3905672"/>
            <a:ext cx="2880320" cy="302433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2" name="~PP519.WAV">
            <a:hlinkClick r:id="" action="ppaction://media"/>
          </p:cNvPr>
          <p:cNvPicPr>
            <a:picLocks noRot="1" noChangeAspect="1"/>
          </p:cNvPicPr>
          <p:nvPr>
            <a:wavAudioFile r:embed="rId2" name="~PP519.WAV"/>
          </p:nvPr>
        </p:nvPicPr>
        <p:blipFill>
          <a:blip r:embed="rId5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Tm="981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04 -0.01064 L 0.27552 -0.010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②</a:t>
            </a:r>
            <a:r>
              <a:rPr kumimoji="1" lang="ja-JP" altLang="en-US" dirty="0" smtClean="0"/>
              <a:t>三角じょう</a:t>
            </a:r>
            <a:r>
              <a:rPr kumimoji="1" lang="ja-JP" altLang="en-US" dirty="0" err="1" smtClean="0"/>
              <a:t>ぎを</a:t>
            </a:r>
            <a:r>
              <a:rPr kumimoji="1" lang="ja-JP" altLang="en-US" dirty="0" smtClean="0"/>
              <a:t>次のようにあてる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355976" y="4293096"/>
            <a:ext cx="2808312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5580112" y="292494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7496845">
            <a:off x="6531013" y="2653529"/>
            <a:ext cx="231830" cy="142860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7380312" y="2276872"/>
            <a:ext cx="1169551" cy="3384376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この点に向かって引きたい気分の時</a:t>
            </a:r>
            <a:endParaRPr lang="ja-JP" altLang="en-US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67544" y="1340768"/>
            <a:ext cx="1015663" cy="511256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pPr algn="ctr"/>
            <a:r>
              <a:rPr lang="ja-JP" alt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点までずらす！</a:t>
            </a:r>
            <a:endParaRPr lang="ja-JP" alt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4" name="直角三角形 13"/>
          <p:cNvSpPr/>
          <p:nvPr/>
        </p:nvSpPr>
        <p:spPr>
          <a:xfrm rot="5400000">
            <a:off x="4427984" y="4293096"/>
            <a:ext cx="2880320" cy="302433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直角三角形 14"/>
          <p:cNvSpPr/>
          <p:nvPr/>
        </p:nvSpPr>
        <p:spPr>
          <a:xfrm rot="7292335" flipH="1">
            <a:off x="2366676" y="2462665"/>
            <a:ext cx="4022004" cy="248279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~PP2231.WAV">
            <a:hlinkClick r:id="" action="ppaction://media"/>
          </p:cNvPr>
          <p:cNvPicPr>
            <a:picLocks noRot="1" noChangeAspect="1"/>
          </p:cNvPicPr>
          <p:nvPr>
            <a:wavAudioFile r:embed="rId2" name="~PP2231.WAV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180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41351E-6 L 3.33333E-6 -0.17807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2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7" grpId="0" animBg="1"/>
      <p:bldP spid="8" grpId="0" animBg="1"/>
      <p:bldP spid="10" grpId="0"/>
      <p:bldP spid="11" grpId="0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③後は点を通る線を引くだけ</a:t>
            </a:r>
            <a:endParaRPr kumimoji="1" lang="ja-JP" altLang="en-US" dirty="0"/>
          </a:p>
        </p:txBody>
      </p:sp>
      <p:cxnSp>
        <p:nvCxnSpPr>
          <p:cNvPr id="5" name="直線コネクタ 4"/>
          <p:cNvCxnSpPr/>
          <p:nvPr/>
        </p:nvCxnSpPr>
        <p:spPr>
          <a:xfrm>
            <a:off x="4355976" y="4293096"/>
            <a:ext cx="2808312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円/楕円 6"/>
          <p:cNvSpPr/>
          <p:nvPr/>
        </p:nvSpPr>
        <p:spPr>
          <a:xfrm>
            <a:off x="5580112" y="2924944"/>
            <a:ext cx="288032" cy="288032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直角三角形 13"/>
          <p:cNvSpPr/>
          <p:nvPr/>
        </p:nvSpPr>
        <p:spPr>
          <a:xfrm rot="5400000">
            <a:off x="4427984" y="3068960"/>
            <a:ext cx="2880320" cy="3024336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直角三角形 14"/>
          <p:cNvSpPr/>
          <p:nvPr/>
        </p:nvSpPr>
        <p:spPr>
          <a:xfrm rot="7292335" flipH="1">
            <a:off x="2366676" y="2462665"/>
            <a:ext cx="4022004" cy="2482793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Picture 2" descr="C:\Users\松久　武史\AppData\Local\Microsoft\Windows\Temporary Internet Files\Low\Content.IE5\Z3EUSF4Q\MC900441732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2348880"/>
            <a:ext cx="867544" cy="867544"/>
          </a:xfrm>
          <a:prstGeom prst="rect">
            <a:avLst/>
          </a:prstGeom>
          <a:noFill/>
        </p:spPr>
      </p:pic>
      <p:cxnSp>
        <p:nvCxnSpPr>
          <p:cNvPr id="16" name="直線コネクタ 15"/>
          <p:cNvCxnSpPr/>
          <p:nvPr/>
        </p:nvCxnSpPr>
        <p:spPr>
          <a:xfrm>
            <a:off x="4355976" y="3068960"/>
            <a:ext cx="2808312" cy="0"/>
          </a:xfrm>
          <a:prstGeom prst="line">
            <a:avLst/>
          </a:prstGeom>
          <a:ln w="1746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7" name="~PP1886.WAV">
            <a:hlinkClick r:id="" action="ppaction://media"/>
          </p:cNvPr>
          <p:cNvPicPr>
            <a:picLocks noRot="1" noChangeAspect="1"/>
          </p:cNvPicPr>
          <p:nvPr>
            <a:wavAudioFile r:embed="rId2" name="~PP1886.WAV"/>
          </p:nvPr>
        </p:nvPicPr>
        <p:blipFill>
          <a:blip r:embed="rId5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advClick="0" advTm="77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504 -0.01064 L 0.27552 -0.010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1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3.1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4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2.7|1.5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4.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2.3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91</Words>
  <Application>Microsoft Office PowerPoint</Application>
  <PresentationFormat>画面に合わせる (4:3)</PresentationFormat>
  <Paragraphs>16</Paragraphs>
  <Slides>10</Slides>
  <Notes>0</Notes>
  <HiddenSlides>0</HiddenSlides>
  <MMClips>10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スライド 1</vt:lpstr>
      <vt:lpstr>①　直線を引く</vt:lpstr>
      <vt:lpstr>②三角じょうぎを次のようにあてる</vt:lpstr>
      <vt:lpstr>③点を通る線を引くよ</vt:lpstr>
      <vt:lpstr>④いっちょできあがり！</vt:lpstr>
      <vt:lpstr>スライド 6</vt:lpstr>
      <vt:lpstr>①　直線を引く</vt:lpstr>
      <vt:lpstr>②三角じょうぎを次のようにあてる</vt:lpstr>
      <vt:lpstr>③後は点を通る線を引くだけ</vt:lpstr>
      <vt:lpstr>④完成だ！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垂直な線（垂線）のひきかた</dc:title>
  <dc:creator>松久　武史</dc:creator>
  <cp:lastModifiedBy>松久　武史</cp:lastModifiedBy>
  <cp:revision>9</cp:revision>
  <dcterms:created xsi:type="dcterms:W3CDTF">2011-11-21T07:01:37Z</dcterms:created>
  <dcterms:modified xsi:type="dcterms:W3CDTF">2015-03-21T10:14:08Z</dcterms:modified>
</cp:coreProperties>
</file>